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771" r:id="rId2"/>
    <p:sldId id="265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800" r:id="rId31"/>
    <p:sldId id="801" r:id="rId32"/>
    <p:sldId id="802" r:id="rId33"/>
    <p:sldId id="803" r:id="rId34"/>
    <p:sldId id="804" r:id="rId35"/>
    <p:sldId id="805" r:id="rId36"/>
    <p:sldId id="806" r:id="rId37"/>
    <p:sldId id="807" r:id="rId38"/>
    <p:sldId id="808" r:id="rId39"/>
    <p:sldId id="809" r:id="rId40"/>
    <p:sldId id="810" r:id="rId41"/>
    <p:sldId id="811" r:id="rId42"/>
    <p:sldId id="812" r:id="rId43"/>
    <p:sldId id="813" r:id="rId44"/>
    <p:sldId id="814" r:id="rId45"/>
    <p:sldId id="815" r:id="rId46"/>
    <p:sldId id="816" r:id="rId47"/>
    <p:sldId id="817" r:id="rId48"/>
    <p:sldId id="772" r:id="rId49"/>
    <p:sldId id="260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7B021A3-F05B-4FF9-BE65-823DB932ED19}" type="slidenum">
              <a:rPr lang="zh-CN" altLang="en-US" sz="1800" dirty="0" smtClean="0"/>
              <a:pPr algn="l">
                <a:defRPr/>
              </a:pPr>
              <a:t>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4044F74-4DA3-4D69-A90D-E221DB4CF359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2F075B3-0AF6-4BCA-9036-5C46D9C8C201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8FE0FEC-86DF-47D8-95E3-CA4213253343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BC0F57A-C55C-4EB3-94DF-436D3DFCD795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56DCFF9-1A4E-4C30-99CA-C550CCB70F9F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45525DD-9B6A-43BF-BB8B-88CBEDFE8452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79687D3-1903-4AC4-A518-679157E75098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B54469B-A4BB-4675-8D73-A15A50029495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89669BC-A6AB-4F78-8C29-438821343904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1928DDC-0346-4F14-BA0C-C032E601C059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6313E37-3114-4C53-AFD9-4125832F01F2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EB2C928-546A-403F-9AEC-A38D8EBEA984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71F0EB3-D3DD-4A46-8DBB-D9C08527F4F1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9B959DF-3348-460A-8472-B0FA8B648AFB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38BE48D-BFF7-468F-A637-5C1674E2F22F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45B171D-F2C1-410A-AB60-D18C060FDCFC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DC88C08-C449-4E78-9F46-16355EDF2493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82A4546-E53A-4E48-B804-2F66FD4D15D8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1972188-CAF5-46B1-A891-4682AA84D1D1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C5FF967-6D22-4526-B41A-71125B9EED4E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88A1538-F9B4-4ED7-84FF-50E9012BD655}" type="slidenum">
              <a:rPr lang="zh-CN" altLang="en-US" sz="1800" dirty="0" smtClean="0"/>
              <a:pPr algn="l">
                <a:defRPr/>
              </a:pPr>
              <a:t>31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4048CF5-4FAE-4ABA-B043-C186723C5218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4E74048-841E-4FEC-89BD-BC03C8C43960}" type="slidenum">
              <a:rPr lang="zh-CN" altLang="en-US" sz="1800" dirty="0" smtClean="0"/>
              <a:pPr algn="l">
                <a:defRPr/>
              </a:pPr>
              <a:t>32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DF5F6D5-6270-41F4-BA04-0E92D200B9B5}" type="slidenum">
              <a:rPr lang="zh-CN" altLang="en-US" sz="1800" dirty="0" smtClean="0"/>
              <a:pPr algn="l">
                <a:defRPr/>
              </a:pPr>
              <a:t>33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E8A5D2F-2387-4CF8-A5D3-AD789CFF080E}" type="slidenum">
              <a:rPr lang="zh-CN" altLang="en-US" sz="1800" dirty="0" smtClean="0"/>
              <a:pPr algn="l">
                <a:defRPr/>
              </a:pPr>
              <a:t>34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77E120F-FDEB-4F5C-A704-37D52D7DB395}" type="slidenum">
              <a:rPr lang="zh-CN" altLang="en-US" sz="1800" dirty="0" smtClean="0"/>
              <a:pPr algn="l">
                <a:defRPr/>
              </a:pPr>
              <a:t>35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FBA1C72-0B2A-4F4B-8AA3-8B1D2031EEDC}" type="slidenum">
              <a:rPr lang="zh-CN" altLang="en-US" sz="1800" dirty="0" smtClean="0"/>
              <a:pPr algn="l">
                <a:defRPr/>
              </a:pPr>
              <a:t>36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342221F-A5C5-44C9-A6A8-A0D1E951958C}" type="slidenum">
              <a:rPr lang="zh-CN" altLang="en-US" sz="1800" dirty="0" smtClean="0"/>
              <a:pPr algn="l">
                <a:defRPr/>
              </a:pPr>
              <a:t>37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641B398-E6C1-491F-ADA6-462549031A49}" type="slidenum">
              <a:rPr lang="zh-CN" altLang="en-US" sz="1800" dirty="0" smtClean="0"/>
              <a:pPr algn="l">
                <a:defRPr/>
              </a:pPr>
              <a:t>38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FC0739F-1398-42FB-9931-20DD3A6F366D}" type="slidenum">
              <a:rPr lang="zh-CN" altLang="en-US" sz="1800" dirty="0" smtClean="0"/>
              <a:pPr algn="l">
                <a:defRPr/>
              </a:pPr>
              <a:t>39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1A5847D-100D-4674-9BB6-54DBA88CA54C}" type="slidenum">
              <a:rPr lang="zh-CN" altLang="en-US" sz="1800" dirty="0" smtClean="0"/>
              <a:pPr algn="l">
                <a:defRPr/>
              </a:pPr>
              <a:t>40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7EBFD08-0BF7-4CFF-9668-7F2DF301BAF0}" type="slidenum">
              <a:rPr lang="zh-CN" altLang="en-US" sz="1800" dirty="0" smtClean="0"/>
              <a:pPr algn="l">
                <a:defRPr/>
              </a:pPr>
              <a:t>41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7750767-5408-4851-9A5D-5BC65AE48703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F212FDF-FC11-46C2-B105-86D351FC0F4E}" type="slidenum">
              <a:rPr lang="zh-CN" altLang="en-US" sz="1800" dirty="0" smtClean="0"/>
              <a:pPr algn="l">
                <a:defRPr/>
              </a:pPr>
              <a:t>42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55CB024-D79F-4633-856B-BA484292C2AA}" type="slidenum">
              <a:rPr lang="zh-CN" altLang="en-US" sz="1800" dirty="0" smtClean="0"/>
              <a:pPr algn="l">
                <a:defRPr/>
              </a:pPr>
              <a:t>43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9D862E1-C933-4B3C-92CD-5D959F34A710}" type="slidenum">
              <a:rPr lang="zh-CN" altLang="en-US" sz="1800" dirty="0" smtClean="0"/>
              <a:pPr algn="l">
                <a:defRPr/>
              </a:pPr>
              <a:t>44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C09016BD-6476-46E4-A62E-C0C0BF90049F}" type="slidenum">
              <a:rPr lang="zh-CN" altLang="en-US" sz="1800" dirty="0" smtClean="0"/>
              <a:pPr algn="l">
                <a:defRPr/>
              </a:pPr>
              <a:t>45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6AE8B05-3AF9-4AD6-B119-2105374EF60C}" type="slidenum">
              <a:rPr lang="zh-CN" altLang="en-US" sz="1800" dirty="0" smtClean="0"/>
              <a:pPr algn="l">
                <a:defRPr/>
              </a:pPr>
              <a:t>46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6F167A6-D935-4FEC-A532-8D12BD21412D}" type="slidenum">
              <a:rPr lang="zh-CN" altLang="en-US" sz="1800" dirty="0" smtClean="0"/>
              <a:pPr algn="l">
                <a:defRPr/>
              </a:pPr>
              <a:t>47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48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2158BA74-ED65-48FF-B4F5-8F316C1D7C12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EC6E472-9DE3-42D7-BD9B-E21C8974C3BD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6D084FF-CE08-4999-AE7D-319B469E013A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7E1779B-D21D-46A8-BDE1-9DE3CBBCCB28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0A5B8E70-A68A-4346-84D7-5238A3BF7582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93917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04113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72774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11348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89730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086621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595313"/>
            <a:ext cx="10202540" cy="530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546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619125"/>
            <a:ext cx="10281514" cy="52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274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614363"/>
            <a:ext cx="10195729" cy="525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9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28650"/>
            <a:ext cx="10297851" cy="52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10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595313"/>
            <a:ext cx="10133092" cy="526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11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600075"/>
            <a:ext cx="10186204" cy="528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93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614363"/>
            <a:ext cx="10119468" cy="52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743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609600"/>
            <a:ext cx="10160217" cy="523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816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576263"/>
            <a:ext cx="10188916" cy="532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378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4" y="581025"/>
            <a:ext cx="9976472" cy="518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10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7805938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项目风险管理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09600"/>
            <a:ext cx="10107893" cy="521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549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66739"/>
            <a:ext cx="9955373" cy="520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347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0550"/>
            <a:ext cx="10298267" cy="534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60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4838"/>
            <a:ext cx="10457136" cy="540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90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66714"/>
            <a:ext cx="9841778" cy="55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998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14363"/>
            <a:ext cx="10043061" cy="518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50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81000"/>
            <a:ext cx="9881335" cy="55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57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604839"/>
            <a:ext cx="9960540" cy="51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71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71475"/>
            <a:ext cx="9894787" cy="554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477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572947"/>
            <a:ext cx="10376751" cy="538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50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790575"/>
            <a:ext cx="10406589" cy="503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018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4839"/>
            <a:ext cx="10031452" cy="518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77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09600"/>
            <a:ext cx="10415829" cy="538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915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4364"/>
            <a:ext cx="10142617" cy="522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61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595313"/>
            <a:ext cx="10323989" cy="536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172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28650"/>
            <a:ext cx="10251552" cy="525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789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85789"/>
            <a:ext cx="10076399" cy="523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616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566738"/>
            <a:ext cx="10037303" cy="527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543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4" y="595314"/>
            <a:ext cx="9961522" cy="51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0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1" y="669343"/>
            <a:ext cx="99345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3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609600"/>
            <a:ext cx="9922698" cy="512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791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600075"/>
            <a:ext cx="9877392" cy="512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11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09600"/>
            <a:ext cx="10341437" cy="534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47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00075"/>
            <a:ext cx="9979034" cy="51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912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09600"/>
            <a:ext cx="10263127" cy="529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546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14364"/>
            <a:ext cx="9908411" cy="511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78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04839"/>
            <a:ext cx="9996909" cy="51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240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604839"/>
            <a:ext cx="10022712" cy="518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928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9125"/>
            <a:ext cx="10269939" cy="528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614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500063"/>
            <a:ext cx="9865669" cy="55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16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7"/>
            <a:ext cx="5283200" cy="313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95313"/>
            <a:ext cx="9931785" cy="515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470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361950"/>
            <a:ext cx="9822908" cy="550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51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19125"/>
            <a:ext cx="10388399" cy="53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57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90550"/>
            <a:ext cx="10286277" cy="534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771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81025"/>
            <a:ext cx="10152142" cy="52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22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446</Words>
  <Application>Microsoft Office PowerPoint</Application>
  <PresentationFormat>自定义</PresentationFormat>
  <Paragraphs>101</Paragraphs>
  <Slides>49</Slides>
  <Notes>46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292</cp:revision>
  <dcterms:created xsi:type="dcterms:W3CDTF">2016-09-12T07:04:34Z</dcterms:created>
  <dcterms:modified xsi:type="dcterms:W3CDTF">2018-12-07T09:42:48Z</dcterms:modified>
</cp:coreProperties>
</file>